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9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3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0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7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1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E6C0C-A8D0-47BC-A5D7-E51D4DB840B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C5F2-D947-4799-927D-340CFA95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37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2.pn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0843"/>
            <a:ext cx="9144000" cy="17351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Dark </a:t>
            </a:r>
            <a:endParaRPr lang="en-US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844" y="2448789"/>
            <a:ext cx="5403272" cy="375250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Dar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80565" y="595761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1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Built</a:t>
            </a:r>
            <a:endParaRPr lang="en-US" sz="8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0" y="1974374"/>
            <a:ext cx="4160520" cy="4160520"/>
          </a:xfrm>
        </p:spPr>
      </p:pic>
      <p:pic>
        <p:nvPicPr>
          <p:cNvPr id="5" name="Buil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65325" y="545528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0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1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3818" y="119440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 you </a:t>
            </a:r>
          </a:p>
          <a:p>
            <a:pPr algn="ctr"/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50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Ball</a:t>
            </a:r>
            <a:endParaRPr lang="en-US" sz="8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69" y="1987549"/>
            <a:ext cx="3990261" cy="3972526"/>
          </a:xfrm>
        </p:spPr>
      </p:pic>
      <p:pic>
        <p:nvPicPr>
          <p:cNvPr id="5" name="Bal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51965" y="518096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7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Material</a:t>
            </a:r>
            <a:endParaRPr lang="en-US" sz="6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138" y="1690688"/>
            <a:ext cx="4637723" cy="4637723"/>
          </a:xfrm>
        </p:spPr>
      </p:pic>
      <p:pic>
        <p:nvPicPr>
          <p:cNvPr id="5" name="Materia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34845" y="559244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0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8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special</a:t>
            </a:r>
            <a:endParaRPr lang="en-US" sz="7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81" y="1950721"/>
            <a:ext cx="5471160" cy="3970814"/>
          </a:xfrm>
        </p:spPr>
      </p:pic>
      <p:pic>
        <p:nvPicPr>
          <p:cNvPr id="5" name="Specia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36725" y="484568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4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1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Heavy</a:t>
            </a:r>
            <a:endParaRPr lang="en-US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840682"/>
            <a:ext cx="3855720" cy="4349105"/>
          </a:xfrm>
        </p:spPr>
      </p:pic>
      <p:pic>
        <p:nvPicPr>
          <p:cNvPr id="5" name="Heav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498284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9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8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Fine</a:t>
            </a:r>
            <a:endParaRPr lang="en-US" sz="7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327" y="1996281"/>
            <a:ext cx="4191953" cy="3767451"/>
          </a:xfrm>
        </p:spPr>
      </p:pic>
      <p:pic>
        <p:nvPicPr>
          <p:cNvPr id="5" name="Fine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553845" y="527636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5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Pair</a:t>
            </a:r>
            <a:endParaRPr lang="en-US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air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35233" y="5455285"/>
            <a:ext cx="487363" cy="487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920" y="1784588"/>
            <a:ext cx="2955188" cy="307832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537" y="1977668"/>
            <a:ext cx="3775635" cy="241855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4683204"/>
            <a:ext cx="1926171" cy="154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27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Circle</a:t>
            </a:r>
            <a:endParaRPr lang="en-US" sz="7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60" y="1812608"/>
            <a:ext cx="4831080" cy="4196220"/>
          </a:xfrm>
        </p:spPr>
      </p:pic>
      <p:pic>
        <p:nvPicPr>
          <p:cNvPr id="5" name="Circl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0925" y="552146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7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Include</a:t>
            </a:r>
            <a:endParaRPr lang="en-US" sz="8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653" y="2667000"/>
            <a:ext cx="7122694" cy="2240280"/>
          </a:xfrm>
        </p:spPr>
      </p:pic>
      <p:pic>
        <p:nvPicPr>
          <p:cNvPr id="5" name="Includ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559244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4834</TotalTime>
  <Words>12</Words>
  <Application>Microsoft Office PowerPoint</Application>
  <PresentationFormat>Widescreen</PresentationFormat>
  <Paragraphs>11</Paragraphs>
  <Slides>11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Dark </vt:lpstr>
      <vt:lpstr>Ball</vt:lpstr>
      <vt:lpstr>Material</vt:lpstr>
      <vt:lpstr>special</vt:lpstr>
      <vt:lpstr>Heavy</vt:lpstr>
      <vt:lpstr>Fine</vt:lpstr>
      <vt:lpstr>Pair</vt:lpstr>
      <vt:lpstr>Circle</vt:lpstr>
      <vt:lpstr>Include</vt:lpstr>
      <vt:lpstr>Built</vt:lpstr>
      <vt:lpstr>PowerPoint Presentation</vt:lpstr>
    </vt:vector>
  </TitlesOfParts>
  <Company>Al Ain Women's College - HCT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</dc:title>
  <dc:creator>Maryam Mohammed Murad Al Balushi(H00237635)</dc:creator>
  <cp:lastModifiedBy>Maryam Mohammed Murad Al Balushi(H00237635)</cp:lastModifiedBy>
  <cp:revision>12</cp:revision>
  <dcterms:created xsi:type="dcterms:W3CDTF">2014-11-07T15:42:49Z</dcterms:created>
  <dcterms:modified xsi:type="dcterms:W3CDTF">2014-11-11T19:09:16Z</dcterms:modified>
</cp:coreProperties>
</file>